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29D17-5456-4F4B-82BF-F7368F2952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DAC265-A408-411D-B2AF-5501DEE94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52C78-A34A-4FE7-804E-057B1DE29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9159-1809-494A-8690-CC92E81D2FAF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2175C-237F-424F-A85E-CB42E07B0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492D2-8596-4B8D-A30B-BC39E2CB0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C711-7AB2-4B43-9921-C3AA8C672D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777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F3FB8-3ACF-4270-98DA-20E5A94D7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FE68FD-7BFE-490A-85FE-53C20718B2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F6668-6117-4BFA-AB8D-2F2986024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9159-1809-494A-8690-CC92E81D2FAF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8E9358-3697-4C71-B11C-F906F4678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4D9DD-F665-4D81-93C6-59D316865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C711-7AB2-4B43-9921-C3AA8C672D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5540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34FB74-C10D-489A-801D-B8405E5016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4B4CC7-AF91-4C06-8244-1A5933BE3E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5AEB05-9A80-47F0-A471-7DC044A85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9159-1809-494A-8690-CC92E81D2FAF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D9A37-EBE2-4761-88A4-5EB89E061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E1DE72-A0F3-44FD-B80F-8671EC5E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C711-7AB2-4B43-9921-C3AA8C672D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0956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96B81-45AD-4359-A32D-F330A1A0B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95020E-8125-46FB-B0A7-EC01275B9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54E1EF-F2EE-4BE2-90CB-C98B7247B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9159-1809-494A-8690-CC92E81D2FAF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59B953-FB01-4331-B4E3-AC3806889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5F0C7F-642B-424F-B259-049012161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C711-7AB2-4B43-9921-C3AA8C672D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66631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3C02A-C810-4B71-A703-8E26DFBBC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D1AB04-36DD-4D6A-8969-7822A42A9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8AFBE-A73A-4ADE-AF45-A2AEBCEB2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9159-1809-494A-8690-CC92E81D2FAF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0F6A7-B6F4-4450-8364-56D5BE6C2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ABC237-8F69-4750-9BFC-6273BE3EF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C711-7AB2-4B43-9921-C3AA8C672D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369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0966E-9C58-4EC9-8EC1-905FC9877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65106-3FD5-46DE-8D7B-19AF88334F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3921FB-B148-4D08-89AF-4B143A1E3C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5399B4-391D-45E6-9181-F861FDF52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9159-1809-494A-8690-CC92E81D2FAF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62DA8A-7940-4FD9-864B-CEA6D68C1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D03530-021D-4BF6-BEC0-2B36DC875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C711-7AB2-4B43-9921-C3AA8C672D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3864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87487-9E09-47D4-9133-69708D6AC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A36B2-8061-48A3-A241-50C3174801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15D113-353C-410B-A484-98B184C538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B138B-BD5F-4232-A06C-4162414FD5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06BF36-6326-47DA-A04C-BA6275E001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D95A54-98B7-42D6-A093-3B0CAC5B7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9159-1809-494A-8690-CC92E81D2FAF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32A5F5-667C-49E7-854D-D2270A161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AC4DBC-6738-4EE0-880B-71A54F2C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C711-7AB2-4B43-9921-C3AA8C672D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578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1AD51-79DF-47AC-96E0-36B7A6CB5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097977-73E9-4481-940C-1F5C394F7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9159-1809-494A-8690-CC92E81D2FAF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F273E3-53BE-4AEE-B06C-30E39888C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1B6DFA-70EF-421F-A621-C9AA9B1D1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C711-7AB2-4B43-9921-C3AA8C672D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855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0A09FE-CF26-4723-B8A7-EF5FD9E81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9159-1809-494A-8690-CC92E81D2FAF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F8F02B-114D-44D6-9048-509F867EB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CFD950-9B99-4454-9802-8187E9464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C711-7AB2-4B43-9921-C3AA8C672D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6885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5F63B-8C84-4BF1-AEE0-729AD50F2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5F00F-BDEA-4E75-A232-DF30E7557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4D9809-5725-4816-9BE5-372C4CBE62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D8F538-83F4-4039-B928-544E26D94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9159-1809-494A-8690-CC92E81D2FAF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5C6150-A8B1-4576-95E8-1344174E7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761053-EBD4-4BE0-B959-C2DEFC571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C711-7AB2-4B43-9921-C3AA8C672D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058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D8D2F-2CF5-4B12-B688-6E09DA222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7BC877-B2D8-4DA8-81A0-09082E404E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2CA5BC-4EE5-411A-98C8-0E4E030363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86970E-2FF4-4EB3-836C-AD9419105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9159-1809-494A-8690-CC92E81D2FAF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65C2B2-C268-4927-8C06-7FC846BCA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D0AC0E-AA6A-445A-8108-6021EA520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C711-7AB2-4B43-9921-C3AA8C672D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8022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4199AF-964F-4721-95A8-E9D84E407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913C47-FD79-44BB-880F-3B2B14482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E3471-74E0-4A22-B6BB-9C9B8F6F7F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49159-1809-494A-8690-CC92E81D2FAF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80530-1B3F-4713-B31F-745ED35987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D368E-F0A3-4372-B2B6-1EB9BA97D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BC711-7AB2-4B43-9921-C3AA8C672D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2699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92D78-62F0-4918-85F0-0A74353F5D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TRADITION OF WATER CONSERVATION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18976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4DF24-1C62-419B-85E3-6DDAC78BFB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35021" y="534315"/>
            <a:ext cx="7647613" cy="909930"/>
          </a:xfrm>
        </p:spPr>
        <p:txBody>
          <a:bodyPr>
            <a:normAutofit/>
          </a:bodyPr>
          <a:lstStyle/>
          <a:p>
            <a:r>
              <a:rPr lang="en-IN" sz="4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Sringaverapura</a:t>
            </a:r>
            <a:r>
              <a:rPr lang="en-IN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near Allahabad </a:t>
            </a: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1026" name="Picture 2" descr="Shringverpur Allahabad-PrayagRaj is historic place, as it is said that Lord  Ram crossed River here, Nishad Raj first washed his feet then permited him  to board his boat. A temple of Shringi">
            <a:extLst>
              <a:ext uri="{FF2B5EF4-FFF2-40B4-BE49-F238E27FC236}">
                <a16:creationId xmlns:a16="http://schemas.microsoft.com/office/drawing/2014/main" id="{1D38D9A1-4FAD-42F0-9499-C90063DEF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37" y="2588832"/>
            <a:ext cx="5507364" cy="282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llahabad climate: seasons, when to go, monthly averages">
            <a:extLst>
              <a:ext uri="{FF2B5EF4-FFF2-40B4-BE49-F238E27FC236}">
                <a16:creationId xmlns:a16="http://schemas.microsoft.com/office/drawing/2014/main" id="{B1D8CD81-B2C0-4672-A38A-BBD480BA739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74" y="2267744"/>
            <a:ext cx="3961563" cy="4369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366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8EC27-EC5B-499A-9B2C-FC6044E07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299" y="788880"/>
            <a:ext cx="5089264" cy="734695"/>
          </a:xfrm>
        </p:spPr>
        <p:txBody>
          <a:bodyPr>
            <a:normAutofit/>
          </a:bodyPr>
          <a:lstStyle/>
          <a:p>
            <a:r>
              <a:rPr lang="en-IN" sz="1200" dirty="0"/>
              <a:t>https://www.youtube.com/shorts/JYoOsKSEOnQ?feature=share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8AA296C-538F-425E-A146-9835FBF52BC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439" y="1398495"/>
            <a:ext cx="5446737" cy="431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2088F1-C718-42D7-B8DB-2A603E958842}"/>
              </a:ext>
            </a:extLst>
          </p:cNvPr>
          <p:cNvSpPr txBox="1"/>
          <p:nvPr/>
        </p:nvSpPr>
        <p:spPr>
          <a:xfrm>
            <a:off x="6970955" y="604214"/>
            <a:ext cx="341017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0" i="0" dirty="0" err="1">
                <a:solidFill>
                  <a:srgbClr val="101418"/>
                </a:solidFill>
                <a:effectLst/>
                <a:latin typeface="Linux Libertine"/>
              </a:rPr>
              <a:t>Sudarshana</a:t>
            </a:r>
            <a:r>
              <a:rPr lang="en-IN" sz="2800" b="0" i="0" dirty="0">
                <a:solidFill>
                  <a:srgbClr val="101418"/>
                </a:solidFill>
                <a:effectLst/>
                <a:latin typeface="Linux Libertine"/>
              </a:rPr>
              <a:t> Lake</a:t>
            </a:r>
          </a:p>
          <a:p>
            <a:endParaRPr lang="en-IN" dirty="0"/>
          </a:p>
        </p:txBody>
      </p:sp>
      <p:pic>
        <p:nvPicPr>
          <p:cNvPr id="2052" name="Picture 4" descr="Sudarshan lake history and construction">
            <a:extLst>
              <a:ext uri="{FF2B5EF4-FFF2-40B4-BE49-F238E27FC236}">
                <a16:creationId xmlns:a16="http://schemas.microsoft.com/office/drawing/2014/main" id="{342BF9A8-9D19-4637-AB87-37ADB5F77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76" y="1398494"/>
            <a:ext cx="4977479" cy="431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360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 Quick Guide to Nagarjunakonda - Outlook Traveller">
            <a:extLst>
              <a:ext uri="{FF2B5EF4-FFF2-40B4-BE49-F238E27FC236}">
                <a16:creationId xmlns:a16="http://schemas.microsoft.com/office/drawing/2014/main" id="{ADD5AA5A-A8CE-4CFA-AB26-978A36FD9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1047750"/>
            <a:ext cx="5175652" cy="221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Nagarjuna Sagar Dam - Wikipedia">
            <a:extLst>
              <a:ext uri="{FF2B5EF4-FFF2-40B4-BE49-F238E27FC236}">
                <a16:creationId xmlns:a16="http://schemas.microsoft.com/office/drawing/2014/main" id="{4ECC361D-58FA-431F-A120-A5D5A00EE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475" y="677508"/>
            <a:ext cx="4905375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6FB75C-1C66-432C-B4BB-80BFE5C5E565}"/>
              </a:ext>
            </a:extLst>
          </p:cNvPr>
          <p:cNvSpPr txBox="1"/>
          <p:nvPr/>
        </p:nvSpPr>
        <p:spPr>
          <a:xfrm>
            <a:off x="398269" y="3992000"/>
            <a:ext cx="60942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 err="1">
                <a:solidFill>
                  <a:srgbClr val="000000"/>
                </a:solidFill>
                <a:effectLst/>
                <a:latin typeface="Vollkorn"/>
              </a:rPr>
              <a:t>Nagarjunakonda</a:t>
            </a:r>
            <a:r>
              <a:rPr lang="en-US" b="0" i="0" dirty="0">
                <a:solidFill>
                  <a:srgbClr val="000000"/>
                </a:solidFill>
                <a:effectLst/>
                <a:latin typeface="Vollkorn"/>
              </a:rPr>
              <a:t> </a:t>
            </a:r>
            <a:r>
              <a:rPr lang="en-IN" dirty="0"/>
              <a:t>(Andhra Pradesh) </a:t>
            </a:r>
            <a:r>
              <a:rPr lang="en-US" b="0" i="0" dirty="0">
                <a:solidFill>
                  <a:srgbClr val="000000"/>
                </a:solidFill>
                <a:effectLst/>
                <a:latin typeface="Vollkorn"/>
              </a:rPr>
              <a:t>was a secluded valley with a small hamlet called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Vollkorn"/>
              </a:rPr>
              <a:t>Pullareddigudem</a:t>
            </a:r>
            <a:r>
              <a:rPr lang="en-US" b="0" i="0" dirty="0">
                <a:solidFill>
                  <a:srgbClr val="000000"/>
                </a:solidFill>
                <a:effectLst/>
                <a:latin typeface="Vollkorn"/>
              </a:rPr>
              <a:t> when the ancient structures were discovered here. In 1954.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68041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79 Bhopal Lake Stock Videos">
            <a:extLst>
              <a:ext uri="{FF2B5EF4-FFF2-40B4-BE49-F238E27FC236}">
                <a16:creationId xmlns:a16="http://schemas.microsoft.com/office/drawing/2014/main" id="{2171D584-26FE-1303-18CF-DC1EBA0A4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09" y="239020"/>
            <a:ext cx="5861125" cy="3296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7C6692-E144-B387-3C51-83A49F3FC2D2}"/>
              </a:ext>
            </a:extLst>
          </p:cNvPr>
          <p:cNvSpPr txBox="1"/>
          <p:nvPr/>
        </p:nvSpPr>
        <p:spPr>
          <a:xfrm>
            <a:off x="378309" y="3689437"/>
            <a:ext cx="60942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 the 11th Century, Bhopal Lake, one of the largest artificial lakes of its time was built. 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8B0BEB-E7DF-2091-2C00-613C185B68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431" t="7843" r="7418" b="17647"/>
          <a:stretch>
            <a:fillRect/>
          </a:stretch>
        </p:blipFill>
        <p:spPr>
          <a:xfrm>
            <a:off x="6472514" y="537882"/>
            <a:ext cx="4295891" cy="510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204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F2D6B4C6-891D-6A72-2058-0D9837BC6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8" y="92784"/>
            <a:ext cx="51435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auz khas fort">
            <a:extLst>
              <a:ext uri="{FF2B5EF4-FFF2-40B4-BE49-F238E27FC236}">
                <a16:creationId xmlns:a16="http://schemas.microsoft.com/office/drawing/2014/main" id="{28F33432-8484-3BF1-2048-E9740C647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8" y="3161403"/>
            <a:ext cx="6411336" cy="3355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AF68CA-D082-9C9C-934B-59A5ACB531BC}"/>
              </a:ext>
            </a:extLst>
          </p:cNvPr>
          <p:cNvSpPr txBox="1"/>
          <p:nvPr/>
        </p:nvSpPr>
        <p:spPr>
          <a:xfrm>
            <a:off x="5489090" y="341331"/>
            <a:ext cx="60942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 the 13th–14th Century, the tank in Hauz Khas, Delhi was constructed by Allauddin Khilji (Khalji) for supplying water to Siri Fort area.</a:t>
            </a:r>
            <a:endParaRPr lang="en-IN" dirty="0"/>
          </a:p>
        </p:txBody>
      </p:sp>
      <p:pic>
        <p:nvPicPr>
          <p:cNvPr id="2054" name="Picture 6" descr="hauz khas reservoir">
            <a:extLst>
              <a:ext uri="{FF2B5EF4-FFF2-40B4-BE49-F238E27FC236}">
                <a16:creationId xmlns:a16="http://schemas.microsoft.com/office/drawing/2014/main" id="{D3B22663-BD52-0F5D-5F7D-CFA100BB3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090" y="1186530"/>
            <a:ext cx="5863702" cy="267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701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100</Words>
  <Application>Microsoft Office PowerPoint</Application>
  <PresentationFormat>Widescreen</PresentationFormat>
  <Paragraphs>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Linux Libertine</vt:lpstr>
      <vt:lpstr>Vollkorn</vt:lpstr>
      <vt:lpstr>Office Theme</vt:lpstr>
      <vt:lpstr>TRADITION OF WATER CONSERVATION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TRADITION OF WATER CONSERVATION </dc:title>
  <dc:creator>Exam-Cell</dc:creator>
  <cp:lastModifiedBy>Exam-Cell</cp:lastModifiedBy>
  <cp:revision>3</cp:revision>
  <dcterms:created xsi:type="dcterms:W3CDTF">2026-07-15T04:50:55Z</dcterms:created>
  <dcterms:modified xsi:type="dcterms:W3CDTF">2026-07-22T04:48:20Z</dcterms:modified>
</cp:coreProperties>
</file>